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302" r:id="rId9"/>
    <p:sldId id="284" r:id="rId10"/>
    <p:sldId id="300" r:id="rId11"/>
    <p:sldId id="293" r:id="rId12"/>
    <p:sldId id="287" r:id="rId13"/>
    <p:sldId id="304" r:id="rId14"/>
    <p:sldId id="306" r:id="rId15"/>
    <p:sldId id="308" r:id="rId16"/>
    <p:sldId id="355" r:id="rId17"/>
    <p:sldId id="314" r:id="rId18"/>
    <p:sldId id="316" r:id="rId19"/>
    <p:sldId id="340" r:id="rId20"/>
    <p:sldId id="341" r:id="rId21"/>
    <p:sldId id="338" r:id="rId22"/>
    <p:sldId id="317" r:id="rId23"/>
    <p:sldId id="344" r:id="rId24"/>
    <p:sldId id="345" r:id="rId25"/>
    <p:sldId id="346" r:id="rId26"/>
    <p:sldId id="347" r:id="rId27"/>
    <p:sldId id="350" r:id="rId28"/>
    <p:sldId id="351" r:id="rId29"/>
    <p:sldId id="353" r:id="rId30"/>
    <p:sldId id="342" r:id="rId31"/>
    <p:sldId id="352" r:id="rId32"/>
    <p:sldId id="343" r:id="rId33"/>
    <p:sldId id="354" r:id="rId34"/>
    <p:sldId id="324" r:id="rId35"/>
    <p:sldId id="322" r:id="rId36"/>
    <p:sldId id="327" r:id="rId37"/>
    <p:sldId id="326" r:id="rId38"/>
    <p:sldId id="348" r:id="rId39"/>
    <p:sldId id="349" r:id="rId40"/>
    <p:sldId id="323" r:id="rId41"/>
    <p:sldId id="329" r:id="rId42"/>
    <p:sldId id="33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9" autoAdjust="0"/>
    <p:restoredTop sz="77278" autoAdjust="0"/>
  </p:normalViewPr>
  <p:slideViewPr>
    <p:cSldViewPr>
      <p:cViewPr>
        <p:scale>
          <a:sx n="75" d="100"/>
          <a:sy n="75" d="100"/>
        </p:scale>
        <p:origin x="-1560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ל'/סיון/תשע"ג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43</a:t>
            </a:fld>
            <a:endParaRPr lang="he-I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wm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71303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2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other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GUI</a:t>
            </a:r>
          </a:p>
          <a:p>
            <a:pPr algn="l" rtl="0"/>
            <a:r>
              <a:rPr lang="en-US" sz="2800" dirty="0" smtClean="0"/>
              <a:t>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</a:t>
            </a:r>
            <a:r>
              <a:rPr lang="en-US" sz="1400" dirty="0" smtClean="0"/>
              <a:t>512,512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00" y="3329171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Synthesis, P&amp;R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153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815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01008"/>
            <a:ext cx="3733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4725144"/>
            <a:ext cx="458152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Latency- time from end of transmission to end of manipulation- 435422720 ns,</a:t>
            </a:r>
          </a:p>
          <a:p>
            <a:r>
              <a:rPr lang="en-US" sz="1600" dirty="0" smtClean="0"/>
              <a:t>or 0.4354 sec. </a:t>
            </a:r>
          </a:p>
          <a:p>
            <a:r>
              <a:rPr lang="en-US" sz="1600" dirty="0" smtClean="0"/>
              <a:t>At 100 MHz: 43542272 cycles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283804"/>
            <a:ext cx="2880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 smtClean="0"/>
              <a:t>System Timing Results</a:t>
            </a: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291031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" y="1377999"/>
            <a:ext cx="8501483" cy="467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he-IL" dirty="0"/>
          </a:p>
        </p:txBody>
      </p:sp>
      <p:sp>
        <p:nvSpPr>
          <p:cNvPr id="4" name="Cloud Callout 3"/>
          <p:cNvSpPr/>
          <p:nvPr/>
        </p:nvSpPr>
        <p:spPr>
          <a:xfrm>
            <a:off x="2843808" y="1844824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Load image</a:t>
            </a:r>
            <a:endParaRPr lang="he-IL" sz="1400" dirty="0"/>
          </a:p>
        </p:txBody>
      </p:sp>
      <p:sp>
        <p:nvSpPr>
          <p:cNvPr id="7" name="Cloud Callout 6"/>
          <p:cNvSpPr/>
          <p:nvPr/>
        </p:nvSpPr>
        <p:spPr>
          <a:xfrm>
            <a:off x="5724128" y="692696"/>
            <a:ext cx="2157928" cy="720080"/>
          </a:xfrm>
          <a:prstGeom prst="cloudCallout">
            <a:avLst>
              <a:gd name="adj1" fmla="val 14814"/>
              <a:gd name="adj2" fmla="val 166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Set Parameters</a:t>
            </a:r>
            <a:endParaRPr lang="he-IL" sz="1400" dirty="0"/>
          </a:p>
        </p:txBody>
      </p:sp>
      <p:sp>
        <p:nvSpPr>
          <p:cNvPr id="10" name="Cloud Callout 9"/>
          <p:cNvSpPr/>
          <p:nvPr/>
        </p:nvSpPr>
        <p:spPr>
          <a:xfrm>
            <a:off x="6441897" y="2582788"/>
            <a:ext cx="2157928" cy="720080"/>
          </a:xfrm>
          <a:prstGeom prst="cloudCallout">
            <a:avLst>
              <a:gd name="adj1" fmla="val -58164"/>
              <a:gd name="adj2" fmla="val 3251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Click to transmit</a:t>
            </a:r>
            <a:endParaRPr lang="he-IL" sz="1400" dirty="0"/>
          </a:p>
        </p:txBody>
      </p:sp>
      <p:sp>
        <p:nvSpPr>
          <p:cNvPr id="11" name="Cloud Callout 10"/>
          <p:cNvSpPr/>
          <p:nvPr/>
        </p:nvSpPr>
        <p:spPr>
          <a:xfrm>
            <a:off x="5327293" y="5205164"/>
            <a:ext cx="2737459" cy="1008112"/>
          </a:xfrm>
          <a:prstGeom prst="cloudCallout">
            <a:avLst>
              <a:gd name="adj1" fmla="val 4121"/>
              <a:gd name="adj2" fmla="val -21490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Debug option – synthetic image</a:t>
            </a:r>
            <a:endParaRPr lang="he-IL" sz="1400" dirty="0"/>
          </a:p>
        </p:txBody>
      </p:sp>
      <p:sp>
        <p:nvSpPr>
          <p:cNvPr id="12" name="Cloud Callout 11"/>
          <p:cNvSpPr/>
          <p:nvPr/>
        </p:nvSpPr>
        <p:spPr>
          <a:xfrm>
            <a:off x="2483768" y="523354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Expected Output</a:t>
            </a:r>
            <a:endParaRPr lang="he-IL" sz="1400" dirty="0"/>
          </a:p>
        </p:txBody>
      </p:sp>
      <p:sp>
        <p:nvSpPr>
          <p:cNvPr id="13" name="Cloud Callout 12"/>
          <p:cNvSpPr/>
          <p:nvPr/>
        </p:nvSpPr>
        <p:spPr>
          <a:xfrm>
            <a:off x="1914764" y="595362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Transmission time</a:t>
            </a:r>
            <a:endParaRPr lang="he-IL" sz="1400" dirty="0"/>
          </a:p>
        </p:txBody>
      </p:sp>
      <p:sp>
        <p:nvSpPr>
          <p:cNvPr id="5" name="Rectangle 4"/>
          <p:cNvSpPr/>
          <p:nvPr/>
        </p:nvSpPr>
        <p:spPr>
          <a:xfrm>
            <a:off x="2699792" y="2636912"/>
            <a:ext cx="2736304" cy="201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loud Callout 8"/>
          <p:cNvSpPr/>
          <p:nvPr/>
        </p:nvSpPr>
        <p:spPr>
          <a:xfrm>
            <a:off x="2483768" y="2636912"/>
            <a:ext cx="2443648" cy="955712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Make sure Transmission enabled</a:t>
            </a:r>
            <a:endParaRPr lang="he-IL" sz="1400" dirty="0"/>
          </a:p>
        </p:txBody>
      </p:sp>
      <p:sp>
        <p:nvSpPr>
          <p:cNvPr id="8" name="Cloud Callout 7"/>
          <p:cNvSpPr/>
          <p:nvPr/>
        </p:nvSpPr>
        <p:spPr>
          <a:xfrm>
            <a:off x="2978076" y="3356992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Select image</a:t>
            </a:r>
            <a:endParaRPr lang="he-IL" sz="1400" dirty="0"/>
          </a:p>
        </p:txBody>
      </p:sp>
      <p:sp>
        <p:nvSpPr>
          <p:cNvPr id="6" name="Oval 5"/>
          <p:cNvSpPr/>
          <p:nvPr/>
        </p:nvSpPr>
        <p:spPr>
          <a:xfrm>
            <a:off x="3562732" y="4941168"/>
            <a:ext cx="1078964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40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5" grpId="0" animBg="1"/>
      <p:bldP spid="5" grpId="1" animBg="1"/>
      <p:bldP spid="9" grpId="0" animBg="1"/>
      <p:bldP spid="9" grpId="1" animBg="1"/>
      <p:bldP spid="8" grpId="0" animBg="1"/>
      <p:bldP spid="8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Temp\IMG_20130604_213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147814" cy="41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Debugging in Lab – Synthetic Generator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04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Testing</a:t>
            </a:r>
            <a:endParaRPr lang="he-IL" dirty="0"/>
          </a:p>
        </p:txBody>
      </p:sp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17045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470484" y="3501008"/>
            <a:ext cx="191794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8388424" y="3252818"/>
            <a:ext cx="709844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GUI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1336486" y="3317150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ounded Rectangle 17"/>
          <p:cNvSpPr/>
          <p:nvPr/>
        </p:nvSpPr>
        <p:spPr>
          <a:xfrm>
            <a:off x="467544" y="3085043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Display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>
          <a:xfrm>
            <a:off x="1264478" y="5389299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4" name="Rounded Rectangle 23"/>
          <p:cNvSpPr/>
          <p:nvPr/>
        </p:nvSpPr>
        <p:spPr>
          <a:xfrm>
            <a:off x="395536" y="5157192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DE2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>
            <a:off x="6732240" y="5501149"/>
            <a:ext cx="151216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Rounded Rectangle 25"/>
          <p:cNvSpPr/>
          <p:nvPr/>
        </p:nvSpPr>
        <p:spPr>
          <a:xfrm>
            <a:off x="8244408" y="5269042"/>
            <a:ext cx="498938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PC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in Lab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1394545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Mem</a:t>
            </a:r>
            <a:r>
              <a:rPr lang="en-US" sz="1200" dirty="0" smtClean="0">
                <a:solidFill>
                  <a:schemeClr val="tx1"/>
                </a:solidFill>
              </a:rPr>
              <a:t> Type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91881" y="4421577"/>
            <a:ext cx="83789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847983" y="4416725"/>
            <a:ext cx="45738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4421577"/>
            <a:ext cx="475456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DBG MSB REG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>
            <a:off x="3910830" y="4811563"/>
            <a:ext cx="671406" cy="98592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Rounded Rectangle 13"/>
          <p:cNvSpPr/>
          <p:nvPr/>
        </p:nvSpPr>
        <p:spPr>
          <a:xfrm>
            <a:off x="3872392" y="5797490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Sine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6" y="1628799"/>
            <a:ext cx="1080120" cy="74499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0" name="Straight Arrow Connector 19"/>
          <p:cNvCxnSpPr>
            <a:stCxn id="19" idx="3"/>
            <a:endCxn id="21" idx="0"/>
          </p:cNvCxnSpPr>
          <p:nvPr/>
        </p:nvCxnSpPr>
        <p:spPr>
          <a:xfrm>
            <a:off x="6876256" y="2001295"/>
            <a:ext cx="1090356" cy="7574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>
          <a:xfrm>
            <a:off x="7256768" y="2758743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Uart</a:t>
            </a:r>
            <a:r>
              <a:rPr lang="en-US" sz="1200" dirty="0" smtClean="0">
                <a:solidFill>
                  <a:schemeClr val="tx1"/>
                </a:solidFill>
              </a:rPr>
              <a:t> Serial out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Lab testing </a:t>
            </a:r>
            <a:r>
              <a:rPr lang="en-US" dirty="0" smtClean="0"/>
              <a:t>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he-I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02045"/>
              </p:ext>
            </p:extLst>
          </p:nvPr>
        </p:nvGraphicFramePr>
        <p:xfrm>
          <a:off x="1524000" y="1397000"/>
          <a:ext cx="6096000" cy="1651000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333[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180[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90[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 </a:t>
                      </a:r>
                      <a:endParaRPr lang="he-I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zoomx1.5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zoom x2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Zoom x1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[200,200]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0353"/>
            <a:ext cx="2460104" cy="18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G_20130604_214325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6" descr="IMG_20130604_214325.jpg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32" y="4140353"/>
            <a:ext cx="2471740" cy="185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4113084"/>
            <a:ext cx="2508097" cy="18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3648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3377775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5538015" y="1336204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1" grpId="0" animBg="1"/>
      <p:bldP spid="11" grpId="1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/>
              <a:t> </a:t>
            </a:r>
            <a:r>
              <a:rPr lang="en-US" smtClean="0"/>
              <a:t>(Golden Model)</a:t>
            </a:r>
            <a:endParaRPr lang="en-US" dirty="0" smtClean="0"/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Working on lower resolution during simulations</a:t>
            </a:r>
          </a:p>
          <a:p>
            <a:pPr algn="l" rtl="0"/>
            <a:r>
              <a:rPr lang="en-US" dirty="0" smtClean="0"/>
              <a:t>design with generics parameters (change resolution)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833" y1="87179" x2="50321" y2="83333"/>
                        <a14:foregroundMark x1="63462" y1="86325" x2="63462" y2="86325"/>
                        <a14:foregroundMark x1="53846" y1="85043" x2="73718" y2="87179"/>
                        <a14:foregroundMark x1="73718" y1="87179" x2="83333" y2="88889"/>
                        <a14:foregroundMark x1="78846" y1="86325" x2="86218" y2="8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Resolution issues- high resolution simulations takes more than 3 hours.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working with lower resolution and diagnose the errors before high resolution simulations.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5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(5)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5"/>
            </a:pPr>
            <a:r>
              <a:rPr lang="en-US" sz="2600" dirty="0" smtClean="0"/>
              <a:t>Resolution issues- failed passing simulations while upgrade to high resolution. Even though generics were used, it was hard to detect the specific errors.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update VHDL generics (on the main system-Pixel manager), update counters. 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858540"/>
              </p:ext>
            </p:extLst>
          </p:nvPr>
        </p:nvGraphicFramePr>
        <p:xfrm>
          <a:off x="683568" y="1609948"/>
          <a:ext cx="6912562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674266"/>
                <a:gridCol w="3238296"/>
              </a:tblGrid>
              <a:tr h="36199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Start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2011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Mid 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 2012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2012</a:t>
                      </a:r>
                      <a:endParaRPr lang="he-IL" dirty="0"/>
                    </a:p>
                  </a:txBody>
                  <a:tcPr anchor="ctr"/>
                </a:tc>
              </a:tr>
              <a:tr h="356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Planed</a:t>
                      </a:r>
                      <a:r>
                        <a:rPr lang="en-US" baseline="0" dirty="0" smtClean="0"/>
                        <a:t> Final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  <a:r>
                        <a:rPr lang="en-US" baseline="0" dirty="0" smtClean="0"/>
                        <a:t> 2013</a:t>
                      </a:r>
                      <a:endParaRPr lang="en-US" dirty="0" smtClean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Part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June 2013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  <p:sp>
        <p:nvSpPr>
          <p:cNvPr id="2" name="TextBox 1"/>
          <p:cNvSpPr txBox="1"/>
          <p:nvPr/>
        </p:nvSpPr>
        <p:spPr>
          <a:xfrm>
            <a:off x="1115616" y="4797152"/>
            <a:ext cx="48965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3 months delay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3109</TotalTime>
  <Words>1778</Words>
  <Application>Microsoft Office PowerPoint</Application>
  <PresentationFormat>On-screen Show (4:3)</PresentationFormat>
  <Paragraphs>557</Paragraphs>
  <Slides>43</Slides>
  <Notes>17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Address Calculator</vt:lpstr>
      <vt:lpstr>Addr. Calc.  - Improved µArchitucture</vt:lpstr>
      <vt:lpstr>Addr. Calc. – working with fractures</vt:lpstr>
      <vt:lpstr>Bilinear Interpolator</vt:lpstr>
      <vt:lpstr>Bilinear Interpolator – µArchitucture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Test Benches</vt:lpstr>
      <vt:lpstr>Test Bench (1)- ADDR_CLAC</vt:lpstr>
      <vt:lpstr>Test Bench (1)- ADDR_CLAC cont.</vt:lpstr>
      <vt:lpstr>Test Bench (2)- IMG_MAN</vt:lpstr>
      <vt:lpstr>Synthesis, P&amp;R</vt:lpstr>
      <vt:lpstr>GUI</vt:lpstr>
      <vt:lpstr>Debugging in Lab – Synthetic Generator</vt:lpstr>
      <vt:lpstr>Lab Testing</vt:lpstr>
      <vt:lpstr>Debugging in Lab</vt:lpstr>
      <vt:lpstr>Main milestones</vt:lpstr>
      <vt:lpstr>Test results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Problems during the process (5)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387</cp:revision>
  <dcterms:created xsi:type="dcterms:W3CDTF">2006-08-16T00:00:00Z</dcterms:created>
  <dcterms:modified xsi:type="dcterms:W3CDTF">2013-06-08T10:09:04Z</dcterms:modified>
</cp:coreProperties>
</file>